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detail/google-search/coobgpohoikkiipiblmjeljniedjpjpf?utm_source=chrome-ntp-icon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prezi.com/" TargetMode="Externa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detail/speakit/pgeolalilifpodheeocdmbhehgnkkbak?hl=en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s://chrome.google.com/webstore/detail/split-screen/fdomcmiaceknibplahmcgmcpdkhmbgej?utm_source=chrome-ntp-ico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chrome.google.com/webstore/detail/voicenote-speech-to-text/hfknjgplnkgjihghcidajejfmldhibfm?utm_source=chrome-ntp-ico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864126"/>
          </a:xfrm>
        </p:spPr>
        <p:txBody>
          <a:bodyPr/>
          <a:lstStyle/>
          <a:p>
            <a:r>
              <a:rPr lang="en-CA" dirty="0" err="1" smtClean="0"/>
              <a:t>Toolbelt</a:t>
            </a:r>
            <a:r>
              <a:rPr lang="en-CA" dirty="0" smtClean="0"/>
              <a:t> for AM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394" y="2735258"/>
            <a:ext cx="2730782" cy="224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04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Introducing AM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011" y="2609650"/>
            <a:ext cx="3063347" cy="174173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AM is a grade 8 student with significant reading and writing challenges. She has recently received a tablet as a birthday gift and is keen to use it for school work.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28235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813753"/>
          </a:xfrm>
        </p:spPr>
        <p:txBody>
          <a:bodyPr>
            <a:normAutofit/>
          </a:bodyPr>
          <a:lstStyle/>
          <a:p>
            <a:r>
              <a:rPr lang="en-CA" sz="3200" b="1" dirty="0" smtClean="0"/>
              <a:t>TASK</a:t>
            </a:r>
            <a:endParaRPr lang="en-CA" sz="32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162175"/>
            <a:ext cx="3810000" cy="25336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AM will be required to build a Prezi to share her learning of Ancient Rome. Students will have a rubric outlining the requirements of the assignment. The rubric will be available in a digital format. Information will be sourced from class activities, the text book, and the internet.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8479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b="1" dirty="0" smtClean="0"/>
              <a:t>ENVIRONMENT</a:t>
            </a:r>
            <a:endParaRPr lang="en-CA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Grade 8 Social Studies classroom. Available resources include: Student owned tablets (8 students in total make use of personal tablets – 6 </a:t>
            </a:r>
            <a:r>
              <a:rPr lang="en-CA" dirty="0" err="1" smtClean="0"/>
              <a:t>ipads</a:t>
            </a:r>
            <a:r>
              <a:rPr lang="en-CA" dirty="0" smtClean="0"/>
              <a:t> and 2 windows tablets),  10 classroom </a:t>
            </a:r>
            <a:r>
              <a:rPr lang="en-CA" dirty="0" err="1" smtClean="0"/>
              <a:t>ipads</a:t>
            </a:r>
            <a:r>
              <a:rPr lang="en-CA" dirty="0" smtClean="0"/>
              <a:t>, 4 classroom PC workstations, access to 2 digital copies of the Social Studies textbook for two qualifying students through ARC-BC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0261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SKILLS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Strong verbal skills</a:t>
            </a:r>
          </a:p>
          <a:p>
            <a:r>
              <a:rPr lang="en-CA" dirty="0" smtClean="0"/>
              <a:t>Strong abstract reasoning</a:t>
            </a:r>
          </a:p>
          <a:p>
            <a:r>
              <a:rPr lang="en-CA" dirty="0" smtClean="0"/>
              <a:t>Determined</a:t>
            </a:r>
          </a:p>
          <a:p>
            <a:r>
              <a:rPr lang="en-CA" dirty="0" smtClean="0"/>
              <a:t>Comfortable using Kurzweil</a:t>
            </a:r>
          </a:p>
          <a:p>
            <a:r>
              <a:rPr lang="en-CA" dirty="0" smtClean="0"/>
              <a:t>Tries to self-correct when she hears errors in her writing</a:t>
            </a:r>
          </a:p>
          <a:p>
            <a:r>
              <a:rPr lang="en-CA" dirty="0" smtClean="0"/>
              <a:t>Works independently and asks for help when stuck</a:t>
            </a:r>
          </a:p>
        </p:txBody>
      </p:sp>
    </p:spTree>
    <p:extLst>
      <p:ext uri="{BB962C8B-B14F-4D97-AF65-F5344CB8AC3E}">
        <p14:creationId xmlns:p14="http://schemas.microsoft.com/office/powerpoint/2010/main" val="145919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TOOLS</a:t>
            </a:r>
            <a:endParaRPr lang="en-CA" b="1" dirty="0"/>
          </a:p>
        </p:txBody>
      </p:sp>
      <p:pic>
        <p:nvPicPr>
          <p:cNvPr id="1030" name="Picture 6" descr="Picture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986826"/>
            <a:ext cx="9779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98501" y="3271234"/>
            <a:ext cx="7361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hlinkClick r:id="rId3"/>
              </a:rPr>
              <a:t>Google Search</a:t>
            </a: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>This page in Google Chrome allows the user to use voice to enter a search term. 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4295665"/>
            <a:ext cx="1647825" cy="7143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06615" y="4389709"/>
            <a:ext cx="6753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hlinkClick r:id="rId6"/>
              </a:rPr>
              <a:t>Prezi</a:t>
            </a:r>
            <a:endParaRPr lang="en-CA" b="1" dirty="0"/>
          </a:p>
          <a:p>
            <a:r>
              <a:rPr lang="en-CA" dirty="0" smtClean="0"/>
              <a:t>This versatile web-based slide-show tool allows the user to create dynamic, interactive slide shows. It offers a variety of templates and an option to build-your-own.</a:t>
            </a:r>
          </a:p>
        </p:txBody>
      </p:sp>
    </p:spTree>
    <p:extLst>
      <p:ext uri="{BB962C8B-B14F-4D97-AF65-F5344CB8AC3E}">
        <p14:creationId xmlns:p14="http://schemas.microsoft.com/office/powerpoint/2010/main" val="3592268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TOOLS</a:t>
            </a:r>
            <a:r>
              <a:rPr lang="en-CA" b="1" dirty="0"/>
              <a:t>(cont.)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901234"/>
            <a:ext cx="1320800" cy="1193800"/>
          </a:xfrm>
        </p:spPr>
      </p:pic>
      <p:sp>
        <p:nvSpPr>
          <p:cNvPr id="5" name="TextBox 4"/>
          <p:cNvSpPr txBox="1"/>
          <p:nvPr/>
        </p:nvSpPr>
        <p:spPr>
          <a:xfrm>
            <a:off x="2910625" y="2897969"/>
            <a:ext cx="85674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hlinkClick r:id="rId3"/>
              </a:rPr>
              <a:t>Speakit!</a:t>
            </a:r>
            <a:r>
              <a:rPr lang="en-CA" dirty="0"/>
              <a:t>﻿</a:t>
            </a:r>
            <a:br>
              <a:rPr lang="en-CA" dirty="0"/>
            </a:br>
            <a:r>
              <a:rPr lang="en-CA" dirty="0" smtClean="0"/>
              <a:t>This Google Chrome Extension is compatible with AM’s Windows-based tablet and will read </a:t>
            </a:r>
          </a:p>
          <a:p>
            <a:r>
              <a:rPr lang="en-CA" dirty="0" smtClean="0"/>
              <a:t>all of the internet sites she may access in her research. As well, it will remain readily available </a:t>
            </a:r>
          </a:p>
          <a:p>
            <a:r>
              <a:rPr lang="en-CA" dirty="0" smtClean="0"/>
              <a:t>through Google Chrome to read any other web-based information she may access.</a:t>
            </a:r>
            <a:endParaRPr lang="en-CA" dirty="0"/>
          </a:p>
        </p:txBody>
      </p:sp>
      <p:pic>
        <p:nvPicPr>
          <p:cNvPr id="6" name="Picture 8" descr="Pictur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3" y="4710269"/>
            <a:ext cx="1320800" cy="134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0625" y="4710268"/>
            <a:ext cx="82521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hlinkClick r:id="rId4"/>
              </a:rPr>
              <a:t>Split Screen</a:t>
            </a:r>
            <a:endParaRPr lang="en-CA" b="1" dirty="0" smtClean="0"/>
          </a:p>
          <a:p>
            <a:r>
              <a:rPr lang="en-CA" dirty="0" smtClean="0"/>
              <a:t>This Google Chrome Extension allows the user to open multiple windows along with a </a:t>
            </a:r>
          </a:p>
          <a:p>
            <a:r>
              <a:rPr lang="en-CA" dirty="0" smtClean="0"/>
              <a:t>note-taking screen in which the user can copy/paste relevant </a:t>
            </a:r>
            <a:r>
              <a:rPr lang="en-CA" dirty="0" err="1" smtClean="0"/>
              <a:t>informationfor</a:t>
            </a:r>
            <a:r>
              <a:rPr lang="en-CA" dirty="0" smtClean="0"/>
              <a:t> use in the SS </a:t>
            </a:r>
          </a:p>
          <a:p>
            <a:r>
              <a:rPr lang="en-CA" dirty="0" smtClean="0"/>
              <a:t>project.</a:t>
            </a:r>
            <a:r>
              <a:rPr lang="en-CA" dirty="0"/>
              <a:t/>
            </a:r>
            <a:br>
              <a:rPr lang="en-CA" dirty="0"/>
            </a:br>
            <a:endParaRPr lang="en-CA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7423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TOOLS(cont.)</a:t>
            </a:r>
            <a:endParaRPr lang="en-CA" dirty="0"/>
          </a:p>
        </p:txBody>
      </p:sp>
      <p:pic>
        <p:nvPicPr>
          <p:cNvPr id="2050" name="Picture 2" descr="Picture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857500"/>
            <a:ext cx="96202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57427" y="2924770"/>
            <a:ext cx="86391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>
                <a:hlinkClick r:id="rId2"/>
              </a:rPr>
              <a:t>VoiceNote</a:t>
            </a:r>
            <a:r>
              <a:rPr lang="en-CA" b="1" dirty="0">
                <a:hlinkClick r:id="rId2"/>
              </a:rPr>
              <a:t> </a:t>
            </a:r>
            <a:r>
              <a:rPr lang="en-CA" b="1" dirty="0" smtClean="0">
                <a:hlinkClick r:id="rId2"/>
              </a:rPr>
              <a:t>II</a:t>
            </a:r>
            <a:endParaRPr lang="en-CA" b="1" dirty="0" smtClean="0"/>
          </a:p>
          <a:p>
            <a:r>
              <a:rPr lang="en-CA" dirty="0" smtClean="0"/>
              <a:t>This voice-to-text app for Google Chrome will allow the user to have a floating text box on top of the note-taking screen from  Split Screen. With this, the user can copy-paste text or use voice to put gathered information for the project into own words. This final version of relevant text can be copy/pasted into the appropriate slide of </a:t>
            </a:r>
            <a:r>
              <a:rPr lang="en-CA" smtClean="0"/>
              <a:t>the Prezi.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53234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1339</TotalTime>
  <Words>316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Toolbelt for AM</vt:lpstr>
      <vt:lpstr>Introducing AM</vt:lpstr>
      <vt:lpstr>TASK</vt:lpstr>
      <vt:lpstr>ENVIRONMENT</vt:lpstr>
      <vt:lpstr>SKILLS</vt:lpstr>
      <vt:lpstr>TOOLS</vt:lpstr>
      <vt:lpstr>TOOLS(cont.)</vt:lpstr>
      <vt:lpstr>TOOLS(cont.)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Toolbelt for AM</dc:title>
  <dc:creator>Tresa Marshall</dc:creator>
  <cp:lastModifiedBy>Tresa Marshall</cp:lastModifiedBy>
  <cp:revision>12</cp:revision>
  <dcterms:created xsi:type="dcterms:W3CDTF">2015-06-13T22:51:09Z</dcterms:created>
  <dcterms:modified xsi:type="dcterms:W3CDTF">2015-06-14T21:10:13Z</dcterms:modified>
</cp:coreProperties>
</file>